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60" r:id="rId5"/>
    <p:sldId id="258" r:id="rId6"/>
    <p:sldId id="264" r:id="rId7"/>
    <p:sldId id="262" r:id="rId8"/>
    <p:sldId id="259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D7DCA0-4BEB-BBDC-BFB4-90D9E05A431F}" v="1" dt="2022-08-24T14:06:22.994"/>
    <p1510:client id="{23EF420D-2079-3C49-4355-B90DED2ABE67}" v="25" dt="2022-08-23T23:26:56.844"/>
    <p1510:client id="{5E976B3F-16B8-44D6-8290-40CEBBB288CF}" v="75" dt="2022-08-23T14:56:42.130"/>
    <p1510:client id="{81DE36EE-882F-76F9-D2E7-0B059248272D}" v="350" dt="2022-08-23T16:00:07.5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sv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sv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A4E1A0-9B7F-4628-8D5C-FCF228E06AE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5075D7B-E8A1-4303-91FB-FF2BCC712D3C}">
      <dgm:prSet/>
      <dgm:spPr/>
      <dgm:t>
        <a:bodyPr/>
        <a:lstStyle/>
        <a:p>
          <a:r>
            <a:rPr lang="en-US"/>
            <a:t>Meet new people</a:t>
          </a:r>
        </a:p>
      </dgm:t>
    </dgm:pt>
    <dgm:pt modelId="{541B4A26-49D2-4ADE-9B6D-A5BE581D4E97}" type="parTrans" cxnId="{32DD654D-3FF0-4FCD-8554-7E46E4CA204D}">
      <dgm:prSet/>
      <dgm:spPr/>
      <dgm:t>
        <a:bodyPr/>
        <a:lstStyle/>
        <a:p>
          <a:endParaRPr lang="en-US"/>
        </a:p>
      </dgm:t>
    </dgm:pt>
    <dgm:pt modelId="{F7C175DB-AF0C-4907-923C-6182A524907E}" type="sibTrans" cxnId="{32DD654D-3FF0-4FCD-8554-7E46E4CA204D}">
      <dgm:prSet/>
      <dgm:spPr/>
      <dgm:t>
        <a:bodyPr/>
        <a:lstStyle/>
        <a:p>
          <a:endParaRPr lang="en-US"/>
        </a:p>
      </dgm:t>
    </dgm:pt>
    <dgm:pt modelId="{0FC9BBB0-C4FE-4AC2-A600-A0ABB6DAABA6}">
      <dgm:prSet/>
      <dgm:spPr/>
      <dgm:t>
        <a:bodyPr/>
        <a:lstStyle/>
        <a:p>
          <a:r>
            <a:rPr lang="en-US"/>
            <a:t>Learn new things</a:t>
          </a:r>
        </a:p>
      </dgm:t>
    </dgm:pt>
    <dgm:pt modelId="{888463B2-768E-4315-925B-BAD7BD13E1BF}" type="parTrans" cxnId="{BE35C057-EE4E-470D-B442-C87FB5E8FF17}">
      <dgm:prSet/>
      <dgm:spPr/>
      <dgm:t>
        <a:bodyPr/>
        <a:lstStyle/>
        <a:p>
          <a:endParaRPr lang="en-US"/>
        </a:p>
      </dgm:t>
    </dgm:pt>
    <dgm:pt modelId="{170E7014-302D-4105-B38D-786144CFF51B}" type="sibTrans" cxnId="{BE35C057-EE4E-470D-B442-C87FB5E8FF17}">
      <dgm:prSet/>
      <dgm:spPr/>
      <dgm:t>
        <a:bodyPr/>
        <a:lstStyle/>
        <a:p>
          <a:endParaRPr lang="en-US"/>
        </a:p>
      </dgm:t>
    </dgm:pt>
    <dgm:pt modelId="{932CD59B-AA5F-4B36-AD9F-C42D8B64E4B6}">
      <dgm:prSet/>
      <dgm:spPr/>
      <dgm:t>
        <a:bodyPr/>
        <a:lstStyle/>
        <a:p>
          <a:r>
            <a:rPr lang="en-US"/>
            <a:t>Give you a sense of focus</a:t>
          </a:r>
        </a:p>
      </dgm:t>
    </dgm:pt>
    <dgm:pt modelId="{2CD08F95-80B5-4C61-93A9-F29219AD0AB8}" type="parTrans" cxnId="{B1EB4FD3-0275-4950-820B-175D1574E3E0}">
      <dgm:prSet/>
      <dgm:spPr/>
      <dgm:t>
        <a:bodyPr/>
        <a:lstStyle/>
        <a:p>
          <a:endParaRPr lang="en-US"/>
        </a:p>
      </dgm:t>
    </dgm:pt>
    <dgm:pt modelId="{F310B018-53D6-467F-B42B-950D0A5BB64C}" type="sibTrans" cxnId="{B1EB4FD3-0275-4950-820B-175D1574E3E0}">
      <dgm:prSet/>
      <dgm:spPr/>
      <dgm:t>
        <a:bodyPr/>
        <a:lstStyle/>
        <a:p>
          <a:endParaRPr lang="en-US"/>
        </a:p>
      </dgm:t>
    </dgm:pt>
    <dgm:pt modelId="{A2BA6D1A-2DD8-40E6-A5B2-6D3A948D7BB4}">
      <dgm:prSet/>
      <dgm:spPr/>
      <dgm:t>
        <a:bodyPr/>
        <a:lstStyle/>
        <a:p>
          <a:r>
            <a:rPr lang="en-US"/>
            <a:t>Discounts on Merch</a:t>
          </a:r>
        </a:p>
      </dgm:t>
    </dgm:pt>
    <dgm:pt modelId="{403560C9-092A-445B-A5F5-E6B015974784}" type="parTrans" cxnId="{8F4A7FAE-DA61-4CBC-B034-A92FC4F9ADEB}">
      <dgm:prSet/>
      <dgm:spPr/>
      <dgm:t>
        <a:bodyPr/>
        <a:lstStyle/>
        <a:p>
          <a:endParaRPr lang="en-US"/>
        </a:p>
      </dgm:t>
    </dgm:pt>
    <dgm:pt modelId="{E0E7E55E-D871-4A68-893E-2BF9BC7ABFED}" type="sibTrans" cxnId="{8F4A7FAE-DA61-4CBC-B034-A92FC4F9ADEB}">
      <dgm:prSet/>
      <dgm:spPr/>
      <dgm:t>
        <a:bodyPr/>
        <a:lstStyle/>
        <a:p>
          <a:endParaRPr lang="en-US"/>
        </a:p>
      </dgm:t>
    </dgm:pt>
    <dgm:pt modelId="{069A0B92-EFC5-43D0-A7FB-F76365342E63}">
      <dgm:prSet/>
      <dgm:spPr/>
      <dgm:t>
        <a:bodyPr/>
        <a:lstStyle/>
        <a:p>
          <a:r>
            <a:rPr lang="en-US"/>
            <a:t>Free training</a:t>
          </a:r>
        </a:p>
      </dgm:t>
    </dgm:pt>
    <dgm:pt modelId="{FA90E8B0-6F41-4D22-95DC-1185799756A1}" type="parTrans" cxnId="{7F8D8136-4FB3-4504-9018-0A1E1768907A}">
      <dgm:prSet/>
      <dgm:spPr/>
      <dgm:t>
        <a:bodyPr/>
        <a:lstStyle/>
        <a:p>
          <a:endParaRPr lang="en-US"/>
        </a:p>
      </dgm:t>
    </dgm:pt>
    <dgm:pt modelId="{85915B40-A9E9-4770-9CF7-51186A4008F7}" type="sibTrans" cxnId="{7F8D8136-4FB3-4504-9018-0A1E1768907A}">
      <dgm:prSet/>
      <dgm:spPr/>
      <dgm:t>
        <a:bodyPr/>
        <a:lstStyle/>
        <a:p>
          <a:endParaRPr lang="en-US"/>
        </a:p>
      </dgm:t>
    </dgm:pt>
    <dgm:pt modelId="{0B9ED3A5-DDDF-4798-934E-E7448F8A057E}">
      <dgm:prSet/>
      <dgm:spPr/>
      <dgm:t>
        <a:bodyPr/>
        <a:lstStyle/>
        <a:p>
          <a:r>
            <a:rPr lang="en-US"/>
            <a:t>Level up </a:t>
          </a:r>
        </a:p>
      </dgm:t>
    </dgm:pt>
    <dgm:pt modelId="{AE65B3FF-A0A6-4E17-8F4C-F7028C2CFD48}" type="parTrans" cxnId="{E146861F-5C5D-412E-B2EA-4A1101D4EED7}">
      <dgm:prSet/>
      <dgm:spPr/>
      <dgm:t>
        <a:bodyPr/>
        <a:lstStyle/>
        <a:p>
          <a:endParaRPr lang="en-US"/>
        </a:p>
      </dgm:t>
    </dgm:pt>
    <dgm:pt modelId="{80F08292-25ED-47CE-B588-370EF903397B}" type="sibTrans" cxnId="{E146861F-5C5D-412E-B2EA-4A1101D4EED7}">
      <dgm:prSet/>
      <dgm:spPr/>
      <dgm:t>
        <a:bodyPr/>
        <a:lstStyle/>
        <a:p>
          <a:endParaRPr lang="en-US"/>
        </a:p>
      </dgm:t>
    </dgm:pt>
    <dgm:pt modelId="{6786571A-6F08-446C-AA5E-4522112DA3E4}" type="pres">
      <dgm:prSet presAssocID="{F4A4E1A0-9B7F-4628-8D5C-FCF228E06AE6}" presName="root" presStyleCnt="0">
        <dgm:presLayoutVars>
          <dgm:dir/>
          <dgm:resizeHandles val="exact"/>
        </dgm:presLayoutVars>
      </dgm:prSet>
      <dgm:spPr/>
    </dgm:pt>
    <dgm:pt modelId="{4A13E0C5-57EA-4995-AFAD-1712F133CC2B}" type="pres">
      <dgm:prSet presAssocID="{C5075D7B-E8A1-4303-91FB-FF2BCC712D3C}" presName="compNode" presStyleCnt="0"/>
      <dgm:spPr/>
    </dgm:pt>
    <dgm:pt modelId="{C506FB8E-6BE3-42D7-AB15-B3DC1E958085}" type="pres">
      <dgm:prSet presAssocID="{C5075D7B-E8A1-4303-91FB-FF2BCC712D3C}" presName="bgRect" presStyleLbl="bgShp" presStyleIdx="0" presStyleCnt="6"/>
      <dgm:spPr/>
    </dgm:pt>
    <dgm:pt modelId="{8EF3B01B-48BE-4D78-B519-326B51128575}" type="pres">
      <dgm:prSet presAssocID="{C5075D7B-E8A1-4303-91FB-FF2BCC712D3C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A5590FC6-77B5-49F3-A700-B9925DB51740}" type="pres">
      <dgm:prSet presAssocID="{C5075D7B-E8A1-4303-91FB-FF2BCC712D3C}" presName="spaceRect" presStyleCnt="0"/>
      <dgm:spPr/>
    </dgm:pt>
    <dgm:pt modelId="{9952AF2C-D690-435F-9F9B-534EA1A78266}" type="pres">
      <dgm:prSet presAssocID="{C5075D7B-E8A1-4303-91FB-FF2BCC712D3C}" presName="parTx" presStyleLbl="revTx" presStyleIdx="0" presStyleCnt="6">
        <dgm:presLayoutVars>
          <dgm:chMax val="0"/>
          <dgm:chPref val="0"/>
        </dgm:presLayoutVars>
      </dgm:prSet>
      <dgm:spPr/>
    </dgm:pt>
    <dgm:pt modelId="{9114D36B-C9A7-49D1-BB1E-8B86EC43B438}" type="pres">
      <dgm:prSet presAssocID="{F7C175DB-AF0C-4907-923C-6182A524907E}" presName="sibTrans" presStyleCnt="0"/>
      <dgm:spPr/>
    </dgm:pt>
    <dgm:pt modelId="{7B8E4C24-E2EE-426C-B782-65A531031D6A}" type="pres">
      <dgm:prSet presAssocID="{0FC9BBB0-C4FE-4AC2-A600-A0ABB6DAABA6}" presName="compNode" presStyleCnt="0"/>
      <dgm:spPr/>
    </dgm:pt>
    <dgm:pt modelId="{B5135579-84B2-42F6-A92E-57E04FF9BA21}" type="pres">
      <dgm:prSet presAssocID="{0FC9BBB0-C4FE-4AC2-A600-A0ABB6DAABA6}" presName="bgRect" presStyleLbl="bgShp" presStyleIdx="1" presStyleCnt="6"/>
      <dgm:spPr/>
    </dgm:pt>
    <dgm:pt modelId="{E4730C22-21D2-46BA-B52E-5506660F5AB2}" type="pres">
      <dgm:prSet presAssocID="{0FC9BBB0-C4FE-4AC2-A600-A0ABB6DAABA6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8937CDD8-3D36-4EF8-A713-7E2C761BFC27}" type="pres">
      <dgm:prSet presAssocID="{0FC9BBB0-C4FE-4AC2-A600-A0ABB6DAABA6}" presName="spaceRect" presStyleCnt="0"/>
      <dgm:spPr/>
    </dgm:pt>
    <dgm:pt modelId="{169A6269-725B-4B89-A4F3-60B74D1ACBA7}" type="pres">
      <dgm:prSet presAssocID="{0FC9BBB0-C4FE-4AC2-A600-A0ABB6DAABA6}" presName="parTx" presStyleLbl="revTx" presStyleIdx="1" presStyleCnt="6">
        <dgm:presLayoutVars>
          <dgm:chMax val="0"/>
          <dgm:chPref val="0"/>
        </dgm:presLayoutVars>
      </dgm:prSet>
      <dgm:spPr/>
    </dgm:pt>
    <dgm:pt modelId="{FBEE8644-50DE-44DD-B53C-E676F7A39F3B}" type="pres">
      <dgm:prSet presAssocID="{170E7014-302D-4105-B38D-786144CFF51B}" presName="sibTrans" presStyleCnt="0"/>
      <dgm:spPr/>
    </dgm:pt>
    <dgm:pt modelId="{E28E6D92-2BC8-4A0E-A221-C5E28FC43BC7}" type="pres">
      <dgm:prSet presAssocID="{932CD59B-AA5F-4B36-AD9F-C42D8B64E4B6}" presName="compNode" presStyleCnt="0"/>
      <dgm:spPr/>
    </dgm:pt>
    <dgm:pt modelId="{00B3DA8E-ABD7-4341-BE07-4E5C1A5C633C}" type="pres">
      <dgm:prSet presAssocID="{932CD59B-AA5F-4B36-AD9F-C42D8B64E4B6}" presName="bgRect" presStyleLbl="bgShp" presStyleIdx="2" presStyleCnt="6"/>
      <dgm:spPr/>
    </dgm:pt>
    <dgm:pt modelId="{5C634420-7E18-4CFF-909C-9EA6F4C0BBB6}" type="pres">
      <dgm:prSet presAssocID="{932CD59B-AA5F-4B36-AD9F-C42D8B64E4B6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B34831E9-B76D-4F26-8AA3-7C3CD100D003}" type="pres">
      <dgm:prSet presAssocID="{932CD59B-AA5F-4B36-AD9F-C42D8B64E4B6}" presName="spaceRect" presStyleCnt="0"/>
      <dgm:spPr/>
    </dgm:pt>
    <dgm:pt modelId="{5E5C31C8-D28A-417D-A547-499A4E1AA541}" type="pres">
      <dgm:prSet presAssocID="{932CD59B-AA5F-4B36-AD9F-C42D8B64E4B6}" presName="parTx" presStyleLbl="revTx" presStyleIdx="2" presStyleCnt="6">
        <dgm:presLayoutVars>
          <dgm:chMax val="0"/>
          <dgm:chPref val="0"/>
        </dgm:presLayoutVars>
      </dgm:prSet>
      <dgm:spPr/>
    </dgm:pt>
    <dgm:pt modelId="{B740AFC9-A662-4288-B47E-816C0DA75F43}" type="pres">
      <dgm:prSet presAssocID="{F310B018-53D6-467F-B42B-950D0A5BB64C}" presName="sibTrans" presStyleCnt="0"/>
      <dgm:spPr/>
    </dgm:pt>
    <dgm:pt modelId="{7D046622-5DF5-4AA9-859D-2307BCB9FB79}" type="pres">
      <dgm:prSet presAssocID="{A2BA6D1A-2DD8-40E6-A5B2-6D3A948D7BB4}" presName="compNode" presStyleCnt="0"/>
      <dgm:spPr/>
    </dgm:pt>
    <dgm:pt modelId="{EEE9B7F2-19FD-4C49-B1F7-4095CEB655D9}" type="pres">
      <dgm:prSet presAssocID="{A2BA6D1A-2DD8-40E6-A5B2-6D3A948D7BB4}" presName="bgRect" presStyleLbl="bgShp" presStyleIdx="3" presStyleCnt="6"/>
      <dgm:spPr/>
    </dgm:pt>
    <dgm:pt modelId="{CDC3F5A7-9B3D-42FD-BC38-B7DAB39EC9B5}" type="pres">
      <dgm:prSet presAssocID="{A2BA6D1A-2DD8-40E6-A5B2-6D3A948D7BB4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g"/>
        </a:ext>
      </dgm:extLst>
    </dgm:pt>
    <dgm:pt modelId="{A1516A51-134B-4CB5-85A7-F12858D28A2A}" type="pres">
      <dgm:prSet presAssocID="{A2BA6D1A-2DD8-40E6-A5B2-6D3A948D7BB4}" presName="spaceRect" presStyleCnt="0"/>
      <dgm:spPr/>
    </dgm:pt>
    <dgm:pt modelId="{F754866A-5498-4F1B-A2C4-6901672D822B}" type="pres">
      <dgm:prSet presAssocID="{A2BA6D1A-2DD8-40E6-A5B2-6D3A948D7BB4}" presName="parTx" presStyleLbl="revTx" presStyleIdx="3" presStyleCnt="6">
        <dgm:presLayoutVars>
          <dgm:chMax val="0"/>
          <dgm:chPref val="0"/>
        </dgm:presLayoutVars>
      </dgm:prSet>
      <dgm:spPr/>
    </dgm:pt>
    <dgm:pt modelId="{E8A46443-5127-48F8-BDBA-C85206614CB1}" type="pres">
      <dgm:prSet presAssocID="{E0E7E55E-D871-4A68-893E-2BF9BC7ABFED}" presName="sibTrans" presStyleCnt="0"/>
      <dgm:spPr/>
    </dgm:pt>
    <dgm:pt modelId="{0D584DEE-C570-4484-9AB0-071622959370}" type="pres">
      <dgm:prSet presAssocID="{069A0B92-EFC5-43D0-A7FB-F76365342E63}" presName="compNode" presStyleCnt="0"/>
      <dgm:spPr/>
    </dgm:pt>
    <dgm:pt modelId="{3B177CA7-DB8B-4DC3-A41F-C3AFDCF81854}" type="pres">
      <dgm:prSet presAssocID="{069A0B92-EFC5-43D0-A7FB-F76365342E63}" presName="bgRect" presStyleLbl="bgShp" presStyleIdx="4" presStyleCnt="6"/>
      <dgm:spPr/>
    </dgm:pt>
    <dgm:pt modelId="{BE156429-0061-4F0E-A99F-1613FF7DC591}" type="pres">
      <dgm:prSet presAssocID="{069A0B92-EFC5-43D0-A7FB-F76365342E63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54A7452D-B24B-4A79-9E93-083368A22804}" type="pres">
      <dgm:prSet presAssocID="{069A0B92-EFC5-43D0-A7FB-F76365342E63}" presName="spaceRect" presStyleCnt="0"/>
      <dgm:spPr/>
    </dgm:pt>
    <dgm:pt modelId="{9B1A339C-1A34-4F72-B674-194DD84CEC2B}" type="pres">
      <dgm:prSet presAssocID="{069A0B92-EFC5-43D0-A7FB-F76365342E63}" presName="parTx" presStyleLbl="revTx" presStyleIdx="4" presStyleCnt="6">
        <dgm:presLayoutVars>
          <dgm:chMax val="0"/>
          <dgm:chPref val="0"/>
        </dgm:presLayoutVars>
      </dgm:prSet>
      <dgm:spPr/>
    </dgm:pt>
    <dgm:pt modelId="{98A4BE9C-AABA-4186-A7EB-154E022162B3}" type="pres">
      <dgm:prSet presAssocID="{85915B40-A9E9-4770-9CF7-51186A4008F7}" presName="sibTrans" presStyleCnt="0"/>
      <dgm:spPr/>
    </dgm:pt>
    <dgm:pt modelId="{88007C96-7526-4358-B9B0-8D4D2300E3D9}" type="pres">
      <dgm:prSet presAssocID="{0B9ED3A5-DDDF-4798-934E-E7448F8A057E}" presName="compNode" presStyleCnt="0"/>
      <dgm:spPr/>
    </dgm:pt>
    <dgm:pt modelId="{43D91946-B7F1-4BCF-A974-FB1DB932F9C9}" type="pres">
      <dgm:prSet presAssocID="{0B9ED3A5-DDDF-4798-934E-E7448F8A057E}" presName="bgRect" presStyleLbl="bgShp" presStyleIdx="5" presStyleCnt="6"/>
      <dgm:spPr/>
    </dgm:pt>
    <dgm:pt modelId="{596C96A4-29C3-49D3-A4A4-16C8D93D1FAD}" type="pres">
      <dgm:prSet presAssocID="{0B9ED3A5-DDDF-4798-934E-E7448F8A057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4158869F-3782-4EC0-96E0-C3A902F88919}" type="pres">
      <dgm:prSet presAssocID="{0B9ED3A5-DDDF-4798-934E-E7448F8A057E}" presName="spaceRect" presStyleCnt="0"/>
      <dgm:spPr/>
    </dgm:pt>
    <dgm:pt modelId="{CB047586-6A1A-4D07-B306-0E1134CEF2FA}" type="pres">
      <dgm:prSet presAssocID="{0B9ED3A5-DDDF-4798-934E-E7448F8A057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A3B6790C-B88D-4C7C-B414-084A54B0D822}" type="presOf" srcId="{0FC9BBB0-C4FE-4AC2-A600-A0ABB6DAABA6}" destId="{169A6269-725B-4B89-A4F3-60B74D1ACBA7}" srcOrd="0" destOrd="0" presId="urn:microsoft.com/office/officeart/2018/2/layout/IconVerticalSolidList"/>
    <dgm:cxn modelId="{11CD900F-9ED4-4C51-8393-32B2AA89D65F}" type="presOf" srcId="{A2BA6D1A-2DD8-40E6-A5B2-6D3A948D7BB4}" destId="{F754866A-5498-4F1B-A2C4-6901672D822B}" srcOrd="0" destOrd="0" presId="urn:microsoft.com/office/officeart/2018/2/layout/IconVerticalSolidList"/>
    <dgm:cxn modelId="{47C8A714-A008-4735-BE67-CE85920558D3}" type="presOf" srcId="{069A0B92-EFC5-43D0-A7FB-F76365342E63}" destId="{9B1A339C-1A34-4F72-B674-194DD84CEC2B}" srcOrd="0" destOrd="0" presId="urn:microsoft.com/office/officeart/2018/2/layout/IconVerticalSolidList"/>
    <dgm:cxn modelId="{E146861F-5C5D-412E-B2EA-4A1101D4EED7}" srcId="{F4A4E1A0-9B7F-4628-8D5C-FCF228E06AE6}" destId="{0B9ED3A5-DDDF-4798-934E-E7448F8A057E}" srcOrd="5" destOrd="0" parTransId="{AE65B3FF-A0A6-4E17-8F4C-F7028C2CFD48}" sibTransId="{80F08292-25ED-47CE-B588-370EF903397B}"/>
    <dgm:cxn modelId="{E1699028-AB23-4CAE-BF4D-8925D375639C}" type="presOf" srcId="{C5075D7B-E8A1-4303-91FB-FF2BCC712D3C}" destId="{9952AF2C-D690-435F-9F9B-534EA1A78266}" srcOrd="0" destOrd="0" presId="urn:microsoft.com/office/officeart/2018/2/layout/IconVerticalSolidList"/>
    <dgm:cxn modelId="{7F8D8136-4FB3-4504-9018-0A1E1768907A}" srcId="{F4A4E1A0-9B7F-4628-8D5C-FCF228E06AE6}" destId="{069A0B92-EFC5-43D0-A7FB-F76365342E63}" srcOrd="4" destOrd="0" parTransId="{FA90E8B0-6F41-4D22-95DC-1185799756A1}" sibTransId="{85915B40-A9E9-4770-9CF7-51186A4008F7}"/>
    <dgm:cxn modelId="{32DD654D-3FF0-4FCD-8554-7E46E4CA204D}" srcId="{F4A4E1A0-9B7F-4628-8D5C-FCF228E06AE6}" destId="{C5075D7B-E8A1-4303-91FB-FF2BCC712D3C}" srcOrd="0" destOrd="0" parTransId="{541B4A26-49D2-4ADE-9B6D-A5BE581D4E97}" sibTransId="{F7C175DB-AF0C-4907-923C-6182A524907E}"/>
    <dgm:cxn modelId="{BE35C057-EE4E-470D-B442-C87FB5E8FF17}" srcId="{F4A4E1A0-9B7F-4628-8D5C-FCF228E06AE6}" destId="{0FC9BBB0-C4FE-4AC2-A600-A0ABB6DAABA6}" srcOrd="1" destOrd="0" parTransId="{888463B2-768E-4315-925B-BAD7BD13E1BF}" sibTransId="{170E7014-302D-4105-B38D-786144CFF51B}"/>
    <dgm:cxn modelId="{8F4A7FAE-DA61-4CBC-B034-A92FC4F9ADEB}" srcId="{F4A4E1A0-9B7F-4628-8D5C-FCF228E06AE6}" destId="{A2BA6D1A-2DD8-40E6-A5B2-6D3A948D7BB4}" srcOrd="3" destOrd="0" parTransId="{403560C9-092A-445B-A5F5-E6B015974784}" sibTransId="{E0E7E55E-D871-4A68-893E-2BF9BC7ABFED}"/>
    <dgm:cxn modelId="{D2172AB5-BA48-4BA8-A1F6-1CBBE8F9924D}" type="presOf" srcId="{932CD59B-AA5F-4B36-AD9F-C42D8B64E4B6}" destId="{5E5C31C8-D28A-417D-A547-499A4E1AA541}" srcOrd="0" destOrd="0" presId="urn:microsoft.com/office/officeart/2018/2/layout/IconVerticalSolidList"/>
    <dgm:cxn modelId="{40C6C8BF-7A68-427B-A7ED-639674610A62}" type="presOf" srcId="{0B9ED3A5-DDDF-4798-934E-E7448F8A057E}" destId="{CB047586-6A1A-4D07-B306-0E1134CEF2FA}" srcOrd="0" destOrd="0" presId="urn:microsoft.com/office/officeart/2018/2/layout/IconVerticalSolidList"/>
    <dgm:cxn modelId="{8DE900C4-F08E-4DEE-9D24-178D02AD425F}" type="presOf" srcId="{F4A4E1A0-9B7F-4628-8D5C-FCF228E06AE6}" destId="{6786571A-6F08-446C-AA5E-4522112DA3E4}" srcOrd="0" destOrd="0" presId="urn:microsoft.com/office/officeart/2018/2/layout/IconVerticalSolidList"/>
    <dgm:cxn modelId="{B1EB4FD3-0275-4950-820B-175D1574E3E0}" srcId="{F4A4E1A0-9B7F-4628-8D5C-FCF228E06AE6}" destId="{932CD59B-AA5F-4B36-AD9F-C42D8B64E4B6}" srcOrd="2" destOrd="0" parTransId="{2CD08F95-80B5-4C61-93A9-F29219AD0AB8}" sibTransId="{F310B018-53D6-467F-B42B-950D0A5BB64C}"/>
    <dgm:cxn modelId="{57BDEB37-E457-4BAC-9182-EDE0A0CB3586}" type="presParOf" srcId="{6786571A-6F08-446C-AA5E-4522112DA3E4}" destId="{4A13E0C5-57EA-4995-AFAD-1712F133CC2B}" srcOrd="0" destOrd="0" presId="urn:microsoft.com/office/officeart/2018/2/layout/IconVerticalSolidList"/>
    <dgm:cxn modelId="{74B7843B-397D-4893-8DA2-070436A3CA7B}" type="presParOf" srcId="{4A13E0C5-57EA-4995-AFAD-1712F133CC2B}" destId="{C506FB8E-6BE3-42D7-AB15-B3DC1E958085}" srcOrd="0" destOrd="0" presId="urn:microsoft.com/office/officeart/2018/2/layout/IconVerticalSolidList"/>
    <dgm:cxn modelId="{634C921C-F124-4F30-99BA-1604D52F7C96}" type="presParOf" srcId="{4A13E0C5-57EA-4995-AFAD-1712F133CC2B}" destId="{8EF3B01B-48BE-4D78-B519-326B51128575}" srcOrd="1" destOrd="0" presId="urn:microsoft.com/office/officeart/2018/2/layout/IconVerticalSolidList"/>
    <dgm:cxn modelId="{CAC48EF4-1FE5-4BF2-8994-FB30C3DF4F06}" type="presParOf" srcId="{4A13E0C5-57EA-4995-AFAD-1712F133CC2B}" destId="{A5590FC6-77B5-49F3-A700-B9925DB51740}" srcOrd="2" destOrd="0" presId="urn:microsoft.com/office/officeart/2018/2/layout/IconVerticalSolidList"/>
    <dgm:cxn modelId="{AEB28AE3-6414-47FD-84E9-C5267C1A7AC2}" type="presParOf" srcId="{4A13E0C5-57EA-4995-AFAD-1712F133CC2B}" destId="{9952AF2C-D690-435F-9F9B-534EA1A78266}" srcOrd="3" destOrd="0" presId="urn:microsoft.com/office/officeart/2018/2/layout/IconVerticalSolidList"/>
    <dgm:cxn modelId="{7C8CA6C7-6688-4EDE-9BC1-6DC4B877B95B}" type="presParOf" srcId="{6786571A-6F08-446C-AA5E-4522112DA3E4}" destId="{9114D36B-C9A7-49D1-BB1E-8B86EC43B438}" srcOrd="1" destOrd="0" presId="urn:microsoft.com/office/officeart/2018/2/layout/IconVerticalSolidList"/>
    <dgm:cxn modelId="{39908B37-66B1-4F41-9F0E-02AD912A07CF}" type="presParOf" srcId="{6786571A-6F08-446C-AA5E-4522112DA3E4}" destId="{7B8E4C24-E2EE-426C-B782-65A531031D6A}" srcOrd="2" destOrd="0" presId="urn:microsoft.com/office/officeart/2018/2/layout/IconVerticalSolidList"/>
    <dgm:cxn modelId="{8AE593F3-9DA4-4957-A461-149188EFBC57}" type="presParOf" srcId="{7B8E4C24-E2EE-426C-B782-65A531031D6A}" destId="{B5135579-84B2-42F6-A92E-57E04FF9BA21}" srcOrd="0" destOrd="0" presId="urn:microsoft.com/office/officeart/2018/2/layout/IconVerticalSolidList"/>
    <dgm:cxn modelId="{98A6AFF7-93DD-44F0-80A8-325FCF9CF2BA}" type="presParOf" srcId="{7B8E4C24-E2EE-426C-B782-65A531031D6A}" destId="{E4730C22-21D2-46BA-B52E-5506660F5AB2}" srcOrd="1" destOrd="0" presId="urn:microsoft.com/office/officeart/2018/2/layout/IconVerticalSolidList"/>
    <dgm:cxn modelId="{2421C671-BA08-4611-9F40-F4B39223BAFE}" type="presParOf" srcId="{7B8E4C24-E2EE-426C-B782-65A531031D6A}" destId="{8937CDD8-3D36-4EF8-A713-7E2C761BFC27}" srcOrd="2" destOrd="0" presId="urn:microsoft.com/office/officeart/2018/2/layout/IconVerticalSolidList"/>
    <dgm:cxn modelId="{D907141D-52D9-4AA5-9FAA-7F1AC12C3C29}" type="presParOf" srcId="{7B8E4C24-E2EE-426C-B782-65A531031D6A}" destId="{169A6269-725B-4B89-A4F3-60B74D1ACBA7}" srcOrd="3" destOrd="0" presId="urn:microsoft.com/office/officeart/2018/2/layout/IconVerticalSolidList"/>
    <dgm:cxn modelId="{8D736386-DF7C-4E60-B065-EF9C130075E1}" type="presParOf" srcId="{6786571A-6F08-446C-AA5E-4522112DA3E4}" destId="{FBEE8644-50DE-44DD-B53C-E676F7A39F3B}" srcOrd="3" destOrd="0" presId="urn:microsoft.com/office/officeart/2018/2/layout/IconVerticalSolidList"/>
    <dgm:cxn modelId="{5115BF91-8742-4601-B67B-B4A3D6A2BB4B}" type="presParOf" srcId="{6786571A-6F08-446C-AA5E-4522112DA3E4}" destId="{E28E6D92-2BC8-4A0E-A221-C5E28FC43BC7}" srcOrd="4" destOrd="0" presId="urn:microsoft.com/office/officeart/2018/2/layout/IconVerticalSolidList"/>
    <dgm:cxn modelId="{6107600F-6ABB-4AEE-88BC-F61F8B10337A}" type="presParOf" srcId="{E28E6D92-2BC8-4A0E-A221-C5E28FC43BC7}" destId="{00B3DA8E-ABD7-4341-BE07-4E5C1A5C633C}" srcOrd="0" destOrd="0" presId="urn:microsoft.com/office/officeart/2018/2/layout/IconVerticalSolidList"/>
    <dgm:cxn modelId="{F074FEC1-A4DA-45D5-B195-19E9AA0C4279}" type="presParOf" srcId="{E28E6D92-2BC8-4A0E-A221-C5E28FC43BC7}" destId="{5C634420-7E18-4CFF-909C-9EA6F4C0BBB6}" srcOrd="1" destOrd="0" presId="urn:microsoft.com/office/officeart/2018/2/layout/IconVerticalSolidList"/>
    <dgm:cxn modelId="{36921BC7-B245-4508-B0BC-AABB467537B6}" type="presParOf" srcId="{E28E6D92-2BC8-4A0E-A221-C5E28FC43BC7}" destId="{B34831E9-B76D-4F26-8AA3-7C3CD100D003}" srcOrd="2" destOrd="0" presId="urn:microsoft.com/office/officeart/2018/2/layout/IconVerticalSolidList"/>
    <dgm:cxn modelId="{54C4F566-6863-4E62-A50D-FB8E89E16572}" type="presParOf" srcId="{E28E6D92-2BC8-4A0E-A221-C5E28FC43BC7}" destId="{5E5C31C8-D28A-417D-A547-499A4E1AA541}" srcOrd="3" destOrd="0" presId="urn:microsoft.com/office/officeart/2018/2/layout/IconVerticalSolidList"/>
    <dgm:cxn modelId="{9633694B-10D0-4199-A7E7-6B2A8E2D10D8}" type="presParOf" srcId="{6786571A-6F08-446C-AA5E-4522112DA3E4}" destId="{B740AFC9-A662-4288-B47E-816C0DA75F43}" srcOrd="5" destOrd="0" presId="urn:microsoft.com/office/officeart/2018/2/layout/IconVerticalSolidList"/>
    <dgm:cxn modelId="{8A5C4AEB-0EB4-459E-B8D1-63DBD9AB94FC}" type="presParOf" srcId="{6786571A-6F08-446C-AA5E-4522112DA3E4}" destId="{7D046622-5DF5-4AA9-859D-2307BCB9FB79}" srcOrd="6" destOrd="0" presId="urn:microsoft.com/office/officeart/2018/2/layout/IconVerticalSolidList"/>
    <dgm:cxn modelId="{C80A6674-6032-41C3-A054-789DAAEBC03C}" type="presParOf" srcId="{7D046622-5DF5-4AA9-859D-2307BCB9FB79}" destId="{EEE9B7F2-19FD-4C49-B1F7-4095CEB655D9}" srcOrd="0" destOrd="0" presId="urn:microsoft.com/office/officeart/2018/2/layout/IconVerticalSolidList"/>
    <dgm:cxn modelId="{E7824EC2-B3FE-453D-A52A-CAE55D52BB4D}" type="presParOf" srcId="{7D046622-5DF5-4AA9-859D-2307BCB9FB79}" destId="{CDC3F5A7-9B3D-42FD-BC38-B7DAB39EC9B5}" srcOrd="1" destOrd="0" presId="urn:microsoft.com/office/officeart/2018/2/layout/IconVerticalSolidList"/>
    <dgm:cxn modelId="{F7A32DC9-6F18-4B83-8894-8C997BC82D8F}" type="presParOf" srcId="{7D046622-5DF5-4AA9-859D-2307BCB9FB79}" destId="{A1516A51-134B-4CB5-85A7-F12858D28A2A}" srcOrd="2" destOrd="0" presId="urn:microsoft.com/office/officeart/2018/2/layout/IconVerticalSolidList"/>
    <dgm:cxn modelId="{268D044F-8B0C-4762-B8A5-3362A02CA5C5}" type="presParOf" srcId="{7D046622-5DF5-4AA9-859D-2307BCB9FB79}" destId="{F754866A-5498-4F1B-A2C4-6901672D822B}" srcOrd="3" destOrd="0" presId="urn:microsoft.com/office/officeart/2018/2/layout/IconVerticalSolidList"/>
    <dgm:cxn modelId="{95B7CB79-8C2E-4C44-8E15-2F8C127A8FD5}" type="presParOf" srcId="{6786571A-6F08-446C-AA5E-4522112DA3E4}" destId="{E8A46443-5127-48F8-BDBA-C85206614CB1}" srcOrd="7" destOrd="0" presId="urn:microsoft.com/office/officeart/2018/2/layout/IconVerticalSolidList"/>
    <dgm:cxn modelId="{F66E808F-577F-43A6-A6D7-294120807D85}" type="presParOf" srcId="{6786571A-6F08-446C-AA5E-4522112DA3E4}" destId="{0D584DEE-C570-4484-9AB0-071622959370}" srcOrd="8" destOrd="0" presId="urn:microsoft.com/office/officeart/2018/2/layout/IconVerticalSolidList"/>
    <dgm:cxn modelId="{970BE75B-2D00-409E-87B1-1ECBF205726F}" type="presParOf" srcId="{0D584DEE-C570-4484-9AB0-071622959370}" destId="{3B177CA7-DB8B-4DC3-A41F-C3AFDCF81854}" srcOrd="0" destOrd="0" presId="urn:microsoft.com/office/officeart/2018/2/layout/IconVerticalSolidList"/>
    <dgm:cxn modelId="{B7359928-A83B-4F2D-A657-88B42CEAD5AB}" type="presParOf" srcId="{0D584DEE-C570-4484-9AB0-071622959370}" destId="{BE156429-0061-4F0E-A99F-1613FF7DC591}" srcOrd="1" destOrd="0" presId="urn:microsoft.com/office/officeart/2018/2/layout/IconVerticalSolidList"/>
    <dgm:cxn modelId="{3CF3ABE1-25A2-4A70-A47A-2C05023F6B0C}" type="presParOf" srcId="{0D584DEE-C570-4484-9AB0-071622959370}" destId="{54A7452D-B24B-4A79-9E93-083368A22804}" srcOrd="2" destOrd="0" presId="urn:microsoft.com/office/officeart/2018/2/layout/IconVerticalSolidList"/>
    <dgm:cxn modelId="{3D44AA43-6855-4FA7-9F09-FB96DA1D953B}" type="presParOf" srcId="{0D584DEE-C570-4484-9AB0-071622959370}" destId="{9B1A339C-1A34-4F72-B674-194DD84CEC2B}" srcOrd="3" destOrd="0" presId="urn:microsoft.com/office/officeart/2018/2/layout/IconVerticalSolidList"/>
    <dgm:cxn modelId="{134B7976-0E22-46CC-A3A2-BFF76EC6FBD6}" type="presParOf" srcId="{6786571A-6F08-446C-AA5E-4522112DA3E4}" destId="{98A4BE9C-AABA-4186-A7EB-154E022162B3}" srcOrd="9" destOrd="0" presId="urn:microsoft.com/office/officeart/2018/2/layout/IconVerticalSolidList"/>
    <dgm:cxn modelId="{061AACF8-4F5A-4C7A-B943-EDA9DD447B52}" type="presParOf" srcId="{6786571A-6F08-446C-AA5E-4522112DA3E4}" destId="{88007C96-7526-4358-B9B0-8D4D2300E3D9}" srcOrd="10" destOrd="0" presId="urn:microsoft.com/office/officeart/2018/2/layout/IconVerticalSolidList"/>
    <dgm:cxn modelId="{40B19CA3-DD02-401F-8330-EA0E16B02A74}" type="presParOf" srcId="{88007C96-7526-4358-B9B0-8D4D2300E3D9}" destId="{43D91946-B7F1-4BCF-A974-FB1DB932F9C9}" srcOrd="0" destOrd="0" presId="urn:microsoft.com/office/officeart/2018/2/layout/IconVerticalSolidList"/>
    <dgm:cxn modelId="{50CA8391-5F7D-47E2-81E9-697A5CA26B52}" type="presParOf" srcId="{88007C96-7526-4358-B9B0-8D4D2300E3D9}" destId="{596C96A4-29C3-49D3-A4A4-16C8D93D1FAD}" srcOrd="1" destOrd="0" presId="urn:microsoft.com/office/officeart/2018/2/layout/IconVerticalSolidList"/>
    <dgm:cxn modelId="{C7EC70BB-D6EB-400F-93AB-89C6D37EE08F}" type="presParOf" srcId="{88007C96-7526-4358-B9B0-8D4D2300E3D9}" destId="{4158869F-3782-4EC0-96E0-C3A902F88919}" srcOrd="2" destOrd="0" presId="urn:microsoft.com/office/officeart/2018/2/layout/IconVerticalSolidList"/>
    <dgm:cxn modelId="{54C482D7-18ED-4B93-9EFD-9E133C26E678}" type="presParOf" srcId="{88007C96-7526-4358-B9B0-8D4D2300E3D9}" destId="{CB047586-6A1A-4D07-B306-0E1134CEF2F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06FB8E-6BE3-42D7-AB15-B3DC1E958085}">
      <dsp:nvSpPr>
        <dsp:cNvPr id="0" name=""/>
        <dsp:cNvSpPr/>
      </dsp:nvSpPr>
      <dsp:spPr>
        <a:xfrm>
          <a:off x="0" y="1567"/>
          <a:ext cx="5759656" cy="6681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F3B01B-48BE-4D78-B519-326B51128575}">
      <dsp:nvSpPr>
        <dsp:cNvPr id="0" name=""/>
        <dsp:cNvSpPr/>
      </dsp:nvSpPr>
      <dsp:spPr>
        <a:xfrm>
          <a:off x="202104" y="151893"/>
          <a:ext cx="367463" cy="3674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52AF2C-D690-435F-9F9B-534EA1A78266}">
      <dsp:nvSpPr>
        <dsp:cNvPr id="0" name=""/>
        <dsp:cNvSpPr/>
      </dsp:nvSpPr>
      <dsp:spPr>
        <a:xfrm>
          <a:off x="771672" y="1567"/>
          <a:ext cx="4987983" cy="66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09" tIns="70709" rIns="70709" bIns="7070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Meet new people</a:t>
          </a:r>
        </a:p>
      </dsp:txBody>
      <dsp:txXfrm>
        <a:off x="771672" y="1567"/>
        <a:ext cx="4987983" cy="668114"/>
      </dsp:txXfrm>
    </dsp:sp>
    <dsp:sp modelId="{B5135579-84B2-42F6-A92E-57E04FF9BA21}">
      <dsp:nvSpPr>
        <dsp:cNvPr id="0" name=""/>
        <dsp:cNvSpPr/>
      </dsp:nvSpPr>
      <dsp:spPr>
        <a:xfrm>
          <a:off x="0" y="836711"/>
          <a:ext cx="5759656" cy="6681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730C22-21D2-46BA-B52E-5506660F5AB2}">
      <dsp:nvSpPr>
        <dsp:cNvPr id="0" name=""/>
        <dsp:cNvSpPr/>
      </dsp:nvSpPr>
      <dsp:spPr>
        <a:xfrm>
          <a:off x="202104" y="987037"/>
          <a:ext cx="367463" cy="3674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9A6269-725B-4B89-A4F3-60B74D1ACBA7}">
      <dsp:nvSpPr>
        <dsp:cNvPr id="0" name=""/>
        <dsp:cNvSpPr/>
      </dsp:nvSpPr>
      <dsp:spPr>
        <a:xfrm>
          <a:off x="771672" y="836711"/>
          <a:ext cx="4987983" cy="66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09" tIns="70709" rIns="70709" bIns="7070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Learn new things</a:t>
          </a:r>
        </a:p>
      </dsp:txBody>
      <dsp:txXfrm>
        <a:off x="771672" y="836711"/>
        <a:ext cx="4987983" cy="668114"/>
      </dsp:txXfrm>
    </dsp:sp>
    <dsp:sp modelId="{00B3DA8E-ABD7-4341-BE07-4E5C1A5C633C}">
      <dsp:nvSpPr>
        <dsp:cNvPr id="0" name=""/>
        <dsp:cNvSpPr/>
      </dsp:nvSpPr>
      <dsp:spPr>
        <a:xfrm>
          <a:off x="0" y="1671854"/>
          <a:ext cx="5759656" cy="6681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634420-7E18-4CFF-909C-9EA6F4C0BBB6}">
      <dsp:nvSpPr>
        <dsp:cNvPr id="0" name=""/>
        <dsp:cNvSpPr/>
      </dsp:nvSpPr>
      <dsp:spPr>
        <a:xfrm>
          <a:off x="202104" y="1822180"/>
          <a:ext cx="367463" cy="3674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5C31C8-D28A-417D-A547-499A4E1AA541}">
      <dsp:nvSpPr>
        <dsp:cNvPr id="0" name=""/>
        <dsp:cNvSpPr/>
      </dsp:nvSpPr>
      <dsp:spPr>
        <a:xfrm>
          <a:off x="771672" y="1671854"/>
          <a:ext cx="4987983" cy="66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09" tIns="70709" rIns="70709" bIns="7070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Give you a sense of focus</a:t>
          </a:r>
        </a:p>
      </dsp:txBody>
      <dsp:txXfrm>
        <a:off x="771672" y="1671854"/>
        <a:ext cx="4987983" cy="668114"/>
      </dsp:txXfrm>
    </dsp:sp>
    <dsp:sp modelId="{EEE9B7F2-19FD-4C49-B1F7-4095CEB655D9}">
      <dsp:nvSpPr>
        <dsp:cNvPr id="0" name=""/>
        <dsp:cNvSpPr/>
      </dsp:nvSpPr>
      <dsp:spPr>
        <a:xfrm>
          <a:off x="0" y="2506997"/>
          <a:ext cx="5759656" cy="6681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C3F5A7-9B3D-42FD-BC38-B7DAB39EC9B5}">
      <dsp:nvSpPr>
        <dsp:cNvPr id="0" name=""/>
        <dsp:cNvSpPr/>
      </dsp:nvSpPr>
      <dsp:spPr>
        <a:xfrm>
          <a:off x="202104" y="2657323"/>
          <a:ext cx="367463" cy="36746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54866A-5498-4F1B-A2C4-6901672D822B}">
      <dsp:nvSpPr>
        <dsp:cNvPr id="0" name=""/>
        <dsp:cNvSpPr/>
      </dsp:nvSpPr>
      <dsp:spPr>
        <a:xfrm>
          <a:off x="771672" y="2506997"/>
          <a:ext cx="4987983" cy="66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09" tIns="70709" rIns="70709" bIns="7070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Discounts on Merch</a:t>
          </a:r>
        </a:p>
      </dsp:txBody>
      <dsp:txXfrm>
        <a:off x="771672" y="2506997"/>
        <a:ext cx="4987983" cy="668114"/>
      </dsp:txXfrm>
    </dsp:sp>
    <dsp:sp modelId="{3B177CA7-DB8B-4DC3-A41F-C3AFDCF81854}">
      <dsp:nvSpPr>
        <dsp:cNvPr id="0" name=""/>
        <dsp:cNvSpPr/>
      </dsp:nvSpPr>
      <dsp:spPr>
        <a:xfrm>
          <a:off x="0" y="3342141"/>
          <a:ext cx="5759656" cy="6681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156429-0061-4F0E-A99F-1613FF7DC591}">
      <dsp:nvSpPr>
        <dsp:cNvPr id="0" name=""/>
        <dsp:cNvSpPr/>
      </dsp:nvSpPr>
      <dsp:spPr>
        <a:xfrm>
          <a:off x="202104" y="3492466"/>
          <a:ext cx="367463" cy="36746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1A339C-1A34-4F72-B674-194DD84CEC2B}">
      <dsp:nvSpPr>
        <dsp:cNvPr id="0" name=""/>
        <dsp:cNvSpPr/>
      </dsp:nvSpPr>
      <dsp:spPr>
        <a:xfrm>
          <a:off x="771672" y="3342141"/>
          <a:ext cx="4987983" cy="66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09" tIns="70709" rIns="70709" bIns="7070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Free training</a:t>
          </a:r>
        </a:p>
      </dsp:txBody>
      <dsp:txXfrm>
        <a:off x="771672" y="3342141"/>
        <a:ext cx="4987983" cy="668114"/>
      </dsp:txXfrm>
    </dsp:sp>
    <dsp:sp modelId="{43D91946-B7F1-4BCF-A974-FB1DB932F9C9}">
      <dsp:nvSpPr>
        <dsp:cNvPr id="0" name=""/>
        <dsp:cNvSpPr/>
      </dsp:nvSpPr>
      <dsp:spPr>
        <a:xfrm>
          <a:off x="0" y="4177284"/>
          <a:ext cx="5759656" cy="6681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6C96A4-29C3-49D3-A4A4-16C8D93D1FAD}">
      <dsp:nvSpPr>
        <dsp:cNvPr id="0" name=""/>
        <dsp:cNvSpPr/>
      </dsp:nvSpPr>
      <dsp:spPr>
        <a:xfrm>
          <a:off x="202104" y="4327610"/>
          <a:ext cx="367463" cy="36746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047586-6A1A-4D07-B306-0E1134CEF2FA}">
      <dsp:nvSpPr>
        <dsp:cNvPr id="0" name=""/>
        <dsp:cNvSpPr/>
      </dsp:nvSpPr>
      <dsp:spPr>
        <a:xfrm>
          <a:off x="771672" y="4177284"/>
          <a:ext cx="4987983" cy="66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709" tIns="70709" rIns="70709" bIns="70709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Level up </a:t>
          </a:r>
        </a:p>
      </dsp:txBody>
      <dsp:txXfrm>
        <a:off x="771672" y="4177284"/>
        <a:ext cx="4987983" cy="6681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6/17/2024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6/17/2024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6/17/2024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6/17/2024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6/17/2024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Defcon 101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45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2AE78-6D46-0001-7679-918074A31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094" y="685800"/>
            <a:ext cx="4210873" cy="1151965"/>
          </a:xfrm>
        </p:spPr>
        <p:txBody>
          <a:bodyPr>
            <a:normAutofit/>
          </a:bodyPr>
          <a:lstStyle/>
          <a:p>
            <a:r>
              <a:rPr lang="en-US" sz="4200"/>
              <a:t>What is </a:t>
            </a:r>
            <a:r>
              <a:rPr lang="en-US" sz="4200" err="1"/>
              <a:t>defcon</a:t>
            </a:r>
            <a:r>
              <a:rPr lang="en-US" sz="420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69424-9816-C1D1-E132-B89F6825119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7"/>
            <a:ext cx="4209992" cy="2866342"/>
          </a:xfrm>
        </p:spPr>
        <p:txBody>
          <a:bodyPr>
            <a:normAutofit/>
          </a:bodyPr>
          <a:lstStyle/>
          <a:p>
            <a:r>
              <a:rPr lang="en-US"/>
              <a:t>Cybersecurity Conference</a:t>
            </a:r>
          </a:p>
          <a:p>
            <a:r>
              <a:rPr lang="en-US"/>
              <a:t>A place to have fun &amp; learn</a:t>
            </a:r>
          </a:p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1202A7-B1A8-4891-964E-BACBE746F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1282" y="457200"/>
            <a:ext cx="5824059" cy="4686138"/>
          </a:xfrm>
          <a:prstGeom prst="rect">
            <a:avLst/>
          </a:prstGeom>
          <a:solidFill>
            <a:schemeClr val="bg1"/>
          </a:solidFill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accessory, bag, opened&#10;&#10;Description automatically generated">
            <a:extLst>
              <a:ext uri="{FF2B5EF4-FFF2-40B4-BE49-F238E27FC236}">
                <a16:creationId xmlns:a16="http://schemas.microsoft.com/office/drawing/2014/main" id="{1B55FE7A-4530-58E0-864A-DB10204B6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749" y="1461336"/>
            <a:ext cx="2608785" cy="2675676"/>
          </a:xfrm>
          <a:prstGeom prst="rect">
            <a:avLst/>
          </a:prstGeom>
        </p:spPr>
      </p:pic>
      <p:pic>
        <p:nvPicPr>
          <p:cNvPr id="6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78F88831-B5DD-2D5E-8F51-6481F6B59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3978" y="1753676"/>
            <a:ext cx="2614164" cy="208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74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568CC-04EF-FA6A-507B-90BBBC1B0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Things to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A77DC-8CF4-B4DA-21F5-A420E673F83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CTFs</a:t>
            </a:r>
          </a:p>
          <a:p>
            <a:r>
              <a:rPr lang="en-US"/>
              <a:t>Workshops</a:t>
            </a:r>
          </a:p>
          <a:p>
            <a:r>
              <a:rPr lang="en-US"/>
              <a:t>Make friends</a:t>
            </a:r>
          </a:p>
          <a:p>
            <a:r>
              <a:rPr lang="en-US"/>
              <a:t>Collect </a:t>
            </a:r>
            <a:r>
              <a:rPr lang="en-US" err="1"/>
              <a:t>stickerS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0AC65F4-2885-FABE-11A3-7B359A0A1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8400" y="1343025"/>
            <a:ext cx="2327549" cy="41148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FE08856-67ED-D915-8021-83DCFC50B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100" y="1343025"/>
            <a:ext cx="3629025" cy="1647825"/>
          </a:xfrm>
          <a:prstGeom prst="rect">
            <a:avLst/>
          </a:prstGeom>
        </p:spPr>
      </p:pic>
      <p:pic>
        <p:nvPicPr>
          <p:cNvPr id="6" name="Picture 6" descr="A picture containing text, indoor, monitor, screen&#10;&#10;Description automatically generated">
            <a:extLst>
              <a:ext uri="{FF2B5EF4-FFF2-40B4-BE49-F238E27FC236}">
                <a16:creationId xmlns:a16="http://schemas.microsoft.com/office/drawing/2014/main" id="{6FEFF357-7E39-6F41-EE50-2B1207615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6925" y="2988896"/>
            <a:ext cx="2743200" cy="1813658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5AB6092-0121-F1C3-E451-20E79EAF89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0" y="2952750"/>
            <a:ext cx="29527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50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7F253-092C-34C8-E61F-7D0CBFE40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094" y="685800"/>
            <a:ext cx="4210873" cy="1151965"/>
          </a:xfrm>
        </p:spPr>
        <p:txBody>
          <a:bodyPr>
            <a:normAutofit/>
          </a:bodyPr>
          <a:lstStyle/>
          <a:p>
            <a:r>
              <a:rPr lang="en-US" sz="3800"/>
              <a:t>What are Villages?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24559-5B38-8D8D-0CF1-E43ACC28339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7"/>
            <a:ext cx="4209992" cy="2866342"/>
          </a:xfrm>
        </p:spPr>
        <p:txBody>
          <a:bodyPr>
            <a:normAutofit/>
          </a:bodyPr>
          <a:lstStyle/>
          <a:p>
            <a:r>
              <a:rPr lang="en-US"/>
              <a:t>A small group that focuses on a specific area of Security</a:t>
            </a:r>
          </a:p>
          <a:p>
            <a:r>
              <a:rPr lang="en-US"/>
              <a:t>Provides on hands-on labs</a:t>
            </a:r>
          </a:p>
          <a:p>
            <a:r>
              <a:rPr lang="en-US" dirty="0"/>
              <a:t>COMPETITIVE </a:t>
            </a:r>
            <a:r>
              <a:rPr lang="en-US" dirty="0" err="1"/>
              <a:t>ctfs</a:t>
            </a:r>
          </a:p>
          <a:p>
            <a:r>
              <a:rPr lang="en-US"/>
              <a:t>Host talks on various topics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1202A7-B1A8-4891-964E-BACBE746F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1282" y="457200"/>
            <a:ext cx="5824059" cy="4686138"/>
          </a:xfrm>
          <a:prstGeom prst="rect">
            <a:avLst/>
          </a:prstGeom>
          <a:solidFill>
            <a:schemeClr val="bg1"/>
          </a:solidFill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CB9EAEF7-595B-8084-0BB2-9E4690496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749" y="1163572"/>
            <a:ext cx="2608785" cy="3271204"/>
          </a:xfrm>
          <a:prstGeom prst="rect">
            <a:avLst/>
          </a:prstGeom>
        </p:spPr>
      </p:pic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96592FEA-3789-95E1-59A8-AF802DE2A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3978" y="1431017"/>
            <a:ext cx="2614164" cy="27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570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0CC70BA-3B27-4D37-9E55-9F566B3FB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3" name="Freeform 11">
            <a:extLst>
              <a:ext uri="{FF2B5EF4-FFF2-40B4-BE49-F238E27FC236}">
                <a16:creationId xmlns:a16="http://schemas.microsoft.com/office/drawing/2014/main" id="{8E54E5FE-6A50-43B2-979B-BE2474F45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1732545C-0790-47A1-B809-8A2531586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25">
            <a:extLst>
              <a:ext uri="{FF2B5EF4-FFF2-40B4-BE49-F238E27FC236}">
                <a16:creationId xmlns:a16="http://schemas.microsoft.com/office/drawing/2014/main" id="{22C9706F-5320-4C8E-91AE-1A9025E9C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307E1BB0-6022-40FB-8C25-E20C51DC5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1" name="5-Point Star 24">
            <a:extLst>
              <a:ext uri="{FF2B5EF4-FFF2-40B4-BE49-F238E27FC236}">
                <a16:creationId xmlns:a16="http://schemas.microsoft.com/office/drawing/2014/main" id="{0FA51A0F-B103-49AB-BD7A-A4545B98A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E2548C1-5268-474F-A9D5-96A46F5EF1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8E2B80F-751B-420C-9988-A2A731F17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0" y="0"/>
            <a:ext cx="4702938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9F82EF-7D13-A5F1-86F1-377D760ED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118" y="1301568"/>
            <a:ext cx="3314218" cy="29127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600"/>
              <a:t>Floor Plans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A5BEF0-C01B-4046-B8BB-A30FCA87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188" y="0"/>
            <a:ext cx="4238653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C49283F-76B7-43EF-A410-B2E895BAD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5752622"/>
            <a:ext cx="4239772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Freeform 8">
            <a:extLst>
              <a:ext uri="{FF2B5EF4-FFF2-40B4-BE49-F238E27FC236}">
                <a16:creationId xmlns:a16="http://schemas.microsoft.com/office/drawing/2014/main" id="{DFD031C0-F8C1-4643-BBA8-87FCB60ED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189" y="0"/>
            <a:ext cx="4283927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796EEA3-1EF0-46F4-A6CF-CF7C302AC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8800" y="450792"/>
            <a:ext cx="6639906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6D9DD182-5C26-0619-C400-34C79C7D9B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3456" y="1371323"/>
            <a:ext cx="3022359" cy="3766179"/>
          </a:xfrm>
          <a:prstGeom prst="rect">
            <a:avLst/>
          </a:prstGeom>
        </p:spPr>
      </p:pic>
      <p:pic>
        <p:nvPicPr>
          <p:cNvPr id="4" name="Picture 4" descr="A picture containing treemap chart&#10;&#10;Description automatically generated">
            <a:extLst>
              <a:ext uri="{FF2B5EF4-FFF2-40B4-BE49-F238E27FC236}">
                <a16:creationId xmlns:a16="http://schemas.microsoft.com/office/drawing/2014/main" id="{CCD71D91-535D-2B9A-D97B-0EE58BF1DA9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5"/>
          <a:stretch>
            <a:fillRect/>
          </a:stretch>
        </p:blipFill>
        <p:spPr>
          <a:xfrm>
            <a:off x="8467717" y="1002391"/>
            <a:ext cx="3028419" cy="2044182"/>
          </a:xfrm>
          <a:prstGeom prst="rect">
            <a:avLst/>
          </a:prstGeom>
        </p:spPr>
      </p:pic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6DFCEAE6-8715-5A59-8638-71FED3F648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7718" y="3949292"/>
            <a:ext cx="3028419" cy="175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453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F06A7DA-C132-48F5-AD45-56555809A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25">
            <a:extLst>
              <a:ext uri="{FF2B5EF4-FFF2-40B4-BE49-F238E27FC236}">
                <a16:creationId xmlns:a16="http://schemas.microsoft.com/office/drawing/2014/main" id="{11736B02-F14E-4B40-B157-3858AE740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397" y="0"/>
            <a:ext cx="11773291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ADAB6E-491E-4C4A-AD6B-D9CA69A42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094412" cy="6380796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407B44-47C8-6E7E-C0A0-1A556665E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85800"/>
            <a:ext cx="4949172" cy="115196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Pictures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3D1981-64C1-3DCD-5933-97D4E084C86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2" y="2063396"/>
            <a:ext cx="4949172" cy="3680910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F5DBF7F2-B7C9-A3A3-0B3A-B5B0D5F31D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86" r="3" b="3"/>
          <a:stretch/>
        </p:blipFill>
        <p:spPr>
          <a:xfrm>
            <a:off x="6320775" y="231418"/>
            <a:ext cx="2509685" cy="2895225"/>
          </a:xfrm>
          <a:prstGeom prst="rect">
            <a:avLst/>
          </a:prstGeom>
          <a:ln>
            <a:noFill/>
          </a:ln>
        </p:spPr>
      </p:pic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45B43E53-B709-4596-1D22-A5358F75C9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51" r="6268" b="-1"/>
          <a:stretch/>
        </p:blipFill>
        <p:spPr>
          <a:xfrm>
            <a:off x="8953903" y="231418"/>
            <a:ext cx="2509685" cy="2895225"/>
          </a:xfrm>
          <a:prstGeom prst="rect">
            <a:avLst/>
          </a:prstGeom>
          <a:ln>
            <a:noFill/>
          </a:ln>
        </p:spPr>
      </p:pic>
      <p:pic>
        <p:nvPicPr>
          <p:cNvPr id="4" name="Picture 4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5E597BE1-3707-5869-5061-7BDB27C9DC5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1976" r="-1" b="20561"/>
          <a:stretch/>
        </p:blipFill>
        <p:spPr>
          <a:xfrm>
            <a:off x="6285741" y="3250087"/>
            <a:ext cx="2509685" cy="2937161"/>
          </a:xfrm>
          <a:prstGeom prst="rect">
            <a:avLst/>
          </a:prstGeom>
          <a:ln>
            <a:noFill/>
          </a:ln>
        </p:spPr>
      </p:pic>
      <p:pic>
        <p:nvPicPr>
          <p:cNvPr id="7" name="Picture 7" descr="Text, letter&#10;&#10;Description automatically generated">
            <a:extLst>
              <a:ext uri="{FF2B5EF4-FFF2-40B4-BE49-F238E27FC236}">
                <a16:creationId xmlns:a16="http://schemas.microsoft.com/office/drawing/2014/main" id="{4FEB045C-EC01-A912-6D3E-627662BAD56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72" r="-6" b="-6"/>
          <a:stretch/>
        </p:blipFill>
        <p:spPr>
          <a:xfrm>
            <a:off x="8953903" y="3250087"/>
            <a:ext cx="2509685" cy="288767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082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0">
            <a:extLst>
              <a:ext uri="{FF2B5EF4-FFF2-40B4-BE49-F238E27FC236}">
                <a16:creationId xmlns:a16="http://schemas.microsoft.com/office/drawing/2014/main" id="{E0CC70BA-3B27-4D37-9E55-9F566B3FB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9" name="Freeform 11">
            <a:extLst>
              <a:ext uri="{FF2B5EF4-FFF2-40B4-BE49-F238E27FC236}">
                <a16:creationId xmlns:a16="http://schemas.microsoft.com/office/drawing/2014/main" id="{8E54E5FE-6A50-43B2-979B-BE2474F45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1732545C-0790-47A1-B809-8A2531586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25">
            <a:extLst>
              <a:ext uri="{FF2B5EF4-FFF2-40B4-BE49-F238E27FC236}">
                <a16:creationId xmlns:a16="http://schemas.microsoft.com/office/drawing/2014/main" id="{22C9706F-5320-4C8E-91AE-1A9025E9C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307E1BB0-6022-40FB-8C25-E20C51DC5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6" name="5-Point Star 24">
            <a:extLst>
              <a:ext uri="{FF2B5EF4-FFF2-40B4-BE49-F238E27FC236}">
                <a16:creationId xmlns:a16="http://schemas.microsoft.com/office/drawing/2014/main" id="{0FA51A0F-B103-49AB-BD7A-A4545B98A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22">
            <a:extLst>
              <a:ext uri="{FF2B5EF4-FFF2-40B4-BE49-F238E27FC236}">
                <a16:creationId xmlns:a16="http://schemas.microsoft.com/office/drawing/2014/main" id="{30DA633B-92EB-4B60-9923-569561004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24">
            <a:extLst>
              <a:ext uri="{FF2B5EF4-FFF2-40B4-BE49-F238E27FC236}">
                <a16:creationId xmlns:a16="http://schemas.microsoft.com/office/drawing/2014/main" id="{6448A3C3-EB01-4B07-A230-2273FBEA5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954" y="457201"/>
            <a:ext cx="11261749" cy="3343894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6">
            <a:extLst>
              <a:ext uri="{FF2B5EF4-FFF2-40B4-BE49-F238E27FC236}">
                <a16:creationId xmlns:a16="http://schemas.microsoft.com/office/drawing/2014/main" id="{093D7238-9B57-4D5E-B8A1-6E9AB7ED4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6974"/>
            <a:ext cx="12188952" cy="2601025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8">
            <a:extLst>
              <a:ext uri="{FF2B5EF4-FFF2-40B4-BE49-F238E27FC236}">
                <a16:creationId xmlns:a16="http://schemas.microsoft.com/office/drawing/2014/main" id="{E626346F-26E6-4664-AE9F-F1C8E542C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2134" y="4491323"/>
            <a:ext cx="12201086" cy="0"/>
          </a:xfrm>
          <a:prstGeom prst="line">
            <a:avLst/>
          </a:pr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3CAA459-EB9A-A8C2-E035-17C709F76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912" y="4714814"/>
            <a:ext cx="10818199" cy="107521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000" err="1"/>
              <a:t>PostCon</a:t>
            </a:r>
            <a:r>
              <a:rPr lang="en-US" sz="4000"/>
              <a:t> Workshop</a:t>
            </a:r>
            <a:br>
              <a:rPr lang="en-US" sz="4000"/>
            </a:br>
            <a:r>
              <a:rPr lang="en-US" sz="4000"/>
              <a:t>OFFENSIVE IOT EXPLOITATION</a:t>
            </a:r>
          </a:p>
        </p:txBody>
      </p:sp>
      <p:sp>
        <p:nvSpPr>
          <p:cNvPr id="26" name="5-Point Star 8">
            <a:extLst>
              <a:ext uri="{FF2B5EF4-FFF2-40B4-BE49-F238E27FC236}">
                <a16:creationId xmlns:a16="http://schemas.microsoft.com/office/drawing/2014/main" id="{3A4C8985-32CF-4C63-AA39-3A8629E7E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03408" y="6388943"/>
            <a:ext cx="373049" cy="373049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5" descr="A picture containing text, indoor, computer, electronics&#10;&#10;Description automatically generated">
            <a:extLst>
              <a:ext uri="{FF2B5EF4-FFF2-40B4-BE49-F238E27FC236}">
                <a16:creationId xmlns:a16="http://schemas.microsoft.com/office/drawing/2014/main" id="{A90A41AD-4091-B1E8-8934-5BC8EB969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727" y="805469"/>
            <a:ext cx="3528876" cy="2646657"/>
          </a:xfrm>
          <a:prstGeom prst="rect">
            <a:avLst/>
          </a:prstGeom>
        </p:spPr>
      </p:pic>
      <p:pic>
        <p:nvPicPr>
          <p:cNvPr id="4" name="Picture 4" descr="A picture containing text, computer, person, indoor&#10;&#10;Description automatically generated">
            <a:extLst>
              <a:ext uri="{FF2B5EF4-FFF2-40B4-BE49-F238E27FC236}">
                <a16:creationId xmlns:a16="http://schemas.microsoft.com/office/drawing/2014/main" id="{0621D78D-05A2-4C0D-A765-DF9C0DF5B74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5"/>
          <a:stretch>
            <a:fillRect/>
          </a:stretch>
        </p:blipFill>
        <p:spPr>
          <a:xfrm>
            <a:off x="4326139" y="805469"/>
            <a:ext cx="3528876" cy="2646657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A3039897-888E-9FE2-84F4-4B934A87F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0551" y="810004"/>
            <a:ext cx="3516784" cy="263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94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0A9C49B-76D8-4E9B-B430-D1ADF40F1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88A5712-2FE0-4DD4-BDC6-099EA378A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448E5503-E0F8-4B94-81A3-B1FA57623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397" y="0"/>
            <a:ext cx="11773291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54F896-85E7-4403-9E37-1B004731F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54296" cy="6380796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220CF2-668F-44B2-3E1F-D31B587D3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85800"/>
            <a:ext cx="3381946" cy="4846967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Benefits of going to a conference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07040E3-1BE5-E745-024D-08130D73BBD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463730075"/>
              </p:ext>
            </p:extLst>
          </p:nvPr>
        </p:nvGraphicFramePr>
        <p:xfrm>
          <a:off x="5294108" y="685800"/>
          <a:ext cx="5759656" cy="4846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82524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89E79-458B-E341-645E-13826DB9C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17281-3165-1AFF-60B3-65386C04385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998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Main Event</vt:lpstr>
      <vt:lpstr>Defcon 101</vt:lpstr>
      <vt:lpstr>What is defcon?</vt:lpstr>
      <vt:lpstr>Things to do?</vt:lpstr>
      <vt:lpstr>What are Villages?</vt:lpstr>
      <vt:lpstr>Floor Plans</vt:lpstr>
      <vt:lpstr>Pictures</vt:lpstr>
      <vt:lpstr>PostCon Workshop OFFENSIVE IOT EXPLOITATION</vt:lpstr>
      <vt:lpstr>Benefits of going to a conference</vt:lpstr>
      <vt:lpstr>Questions???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9</cp:revision>
  <dcterms:created xsi:type="dcterms:W3CDTF">2022-08-23T14:46:21Z</dcterms:created>
  <dcterms:modified xsi:type="dcterms:W3CDTF">2024-06-18T01:17:55Z</dcterms:modified>
</cp:coreProperties>
</file>

<file path=docProps/thumbnail.jpeg>
</file>